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725"/>
  </p:normalViewPr>
  <p:slideViewPr>
    <p:cSldViewPr snapToGrid="0" snapToObjects="1">
      <p:cViewPr varScale="1">
        <p:scale>
          <a:sx n="131" d="100"/>
          <a:sy n="131" d="100"/>
        </p:scale>
        <p:origin x="72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山型クリップ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材：スチール、ハガネ線、ニッケルメッキ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W145×H70×D32mm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使い勝手の良いシンプルでスタンダードな山型クリップ、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サイズです。約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180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枚の用紙を綴ることができますので、ちょっとしたメモから伝票用まで、幅日広く活用できるかと思います。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2A359111-C3D7-1448-B042-F99F9615C2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058" y="1657737"/>
            <a:ext cx="4210050" cy="305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530</TotalTime>
  <Words>80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237</cp:revision>
  <cp:lastPrinted>2021-07-20T08:57:41Z</cp:lastPrinted>
  <dcterms:created xsi:type="dcterms:W3CDTF">2021-06-21T09:41:39Z</dcterms:created>
  <dcterms:modified xsi:type="dcterms:W3CDTF">2024-07-25T01:37:22Z</dcterms:modified>
</cp:coreProperties>
</file>