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725"/>
  </p:normalViewPr>
  <p:slideViewPr>
    <p:cSldViewPr snapToGrid="0" snapToObjects="1">
      <p:cViewPr varScale="1">
        <p:scale>
          <a:sx n="131" d="100"/>
          <a:sy n="131" d="100"/>
        </p:scale>
        <p:origin x="72" y="75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オーバルトレー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W98×H76×D11mm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アクセサリーショップや雑貨屋さんなどには欠かせないシンプルながらスタイリッシュなシルバートレイです。オリジナルデザインの名入れが可能ですので、お気軽にご相談ください。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0173864-A72C-694A-BD8C-9E16D744D79B}"/>
              </a:ext>
            </a:extLst>
          </p:cNvPr>
          <p:cNvPicPr>
            <a:picLocks noChangeAspect="1"/>
          </p:cNvPicPr>
          <p:nvPr/>
        </p:nvPicPr>
        <p:blipFill>
          <a:blip r:embed="rId5"/>
          <a:stretch>
            <a:fillRect/>
          </a:stretch>
        </p:blipFill>
        <p:spPr>
          <a:xfrm>
            <a:off x="766447" y="1958899"/>
            <a:ext cx="3607014" cy="259284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TotalTime>
  <Words>63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2024-07-25T01:37:26Z</dcterms:modified>
</cp:coreProperties>
</file>