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49"/>
  </p:normalViewPr>
  <p:slideViewPr>
    <p:cSldViewPr snapToGrid="0" snapToObjects="1">
      <p:cViewPr varScale="1">
        <p:scale>
          <a:sx n="140" d="100"/>
          <a:sy n="140" d="100"/>
        </p:scale>
        <p:origin x="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不織布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A4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マチ付きバッグ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009398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材：不織布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：（持ち手含まず） 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W300×H250×D100mm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装：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袋入り（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50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セット）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注意事項 	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サイズは標準値です。縫製品の為実際のサイズは異なる場合があります。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考：黒・白・ネイビー・チョコレート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4823076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4707660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軽量で丈夫な不織布素材を使用した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A4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サイズのバッグです。マチは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センチありますため厚手のカタログや冊子等も十分入れられます。カラーバリエーションは全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色です。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DD50724E-4A64-9445-80B5-0D48CD8F00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091" y="1308336"/>
            <a:ext cx="3438236" cy="337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798</TotalTime>
  <Words>112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286</cp:revision>
  <cp:lastPrinted>2021-07-20T08:57:41Z</cp:lastPrinted>
  <dcterms:created xsi:type="dcterms:W3CDTF">2021-06-21T09:41:39Z</dcterms:created>
  <dcterms:modified xsi:type="dcterms:W3CDTF">2024-07-25T01:39:49Z</dcterms:modified>
</cp:coreProperties>
</file>