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07"/>
  </p:normalViewPr>
  <p:slideViewPr>
    <p:cSldViewPr snapToGrid="0" snapToObjects="1">
      <p:cViewPr varScale="1">
        <p:scale>
          <a:sx n="134" d="100"/>
          <a:sy n="134" d="100"/>
        </p:scale>
        <p:origin x="240" y="7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クリアボトルポケットイン</a:t>
            </a:r>
            <a:r>
              <a:rPr lang="en-US" altLang="ja-JP" sz="2000" dirty="0">
                <a:solidFill>
                  <a:schemeClr val="bg1"/>
                </a:solidFill>
                <a:latin typeface="Meiryo UI" panose="020B0604030504040204" pitchFamily="34" charset="-128"/>
                <a:ea typeface="Meiryo UI" panose="020B0604030504040204" pitchFamily="34" charset="-128"/>
              </a:rPr>
              <a:t>(160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PC</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ステンレス鋼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44×</a:t>
            </a:r>
            <a:r>
              <a:rPr lang="en" altLang="ja-JP" sz="900" dirty="0">
                <a:latin typeface="Meiryo UI" panose="020B0604030504040204" pitchFamily="34" charset="-128"/>
                <a:ea typeface="Meiryo UI" panose="020B0604030504040204" pitchFamily="34" charset="-128"/>
              </a:rPr>
              <a:t>H143mm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160ml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装：クラフト化粧箱入り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ズボンの後ろポケットなどにも入れられるため散歩などでとっても便利な</a:t>
            </a:r>
            <a:r>
              <a:rPr lang="en-US" altLang="ja-JP" sz="1600" dirty="0">
                <a:latin typeface="Meiryo UI" panose="020B0604030504040204" pitchFamily="34" charset="-128"/>
                <a:ea typeface="Meiryo UI" panose="020B0604030504040204" pitchFamily="34" charset="-128"/>
              </a:rPr>
              <a:t>160</a:t>
            </a:r>
            <a:r>
              <a:rPr lang="en"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サイズの手軽なクリアボトルです。名入れプリントが可能ですので、オリジナルグッズ用などにもおすすめです。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descr="https://www.kilamek-novelty.com/html/upload/save_image/hi-249242/249242-01.jpg">
            <a:extLst>
              <a:ext uri="{FF2B5EF4-FFF2-40B4-BE49-F238E27FC236}">
                <a16:creationId xmlns:a16="http://schemas.microsoft.com/office/drawing/2014/main" id="{A8AF630C-7557-5F4D-8A7D-F3D796902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719" y="1445620"/>
            <a:ext cx="3472953" cy="347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2024-07-25T01:39:53Z</dcterms:modified>
</cp:coreProperties>
</file>