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360" y="4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スタッキンググラス</a:t>
            </a:r>
            <a:r>
              <a:rPr lang="en-US" altLang="ja-JP" sz="2000" dirty="0">
                <a:solidFill>
                  <a:schemeClr val="bg1"/>
                </a:solidFill>
                <a:latin typeface="Meiryo UI" panose="020B0604030504040204" pitchFamily="34" charset="-128"/>
                <a:ea typeface="Meiryo UI" panose="020B0604030504040204" pitchFamily="34" charset="-128"/>
              </a:rPr>
              <a:t>(210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81×</a:t>
            </a:r>
            <a:r>
              <a:rPr lang="en" altLang="ja-JP" sz="900" dirty="0">
                <a:latin typeface="Meiryo UI" panose="020B0604030504040204" pitchFamily="34" charset="-128"/>
                <a:ea typeface="Meiryo UI" panose="020B0604030504040204" pitchFamily="34" charset="-128"/>
              </a:rPr>
              <a:t>H82mm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考：クリア・アクアブルー・リーフグリーン・シルバーグレー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積み重ねられるため収納性も高い上、見た目もすっきりしていてとってもお洒落な強化ガラス素材のグラスです。カラーバリエーションは全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色。名入れ可能でノベルティ用にもおすすめ。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0047020A-8EAD-C241-AC55-D1FBC9672BF6}"/>
              </a:ext>
            </a:extLst>
          </p:cNvPr>
          <p:cNvPicPr>
            <a:picLocks noChangeAspect="1"/>
          </p:cNvPicPr>
          <p:nvPr/>
        </p:nvPicPr>
        <p:blipFill>
          <a:blip r:embed="rId5"/>
          <a:stretch>
            <a:fillRect/>
          </a:stretch>
        </p:blipFill>
        <p:spPr>
          <a:xfrm>
            <a:off x="766159" y="1496155"/>
            <a:ext cx="3469160" cy="333607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2024-07-25T01:40:03Z</dcterms:modified>
</cp:coreProperties>
</file>