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4"/>
  </p:normalViewPr>
  <p:slideViewPr>
    <p:cSldViewPr snapToGrid="0" snapToObjects="1">
      <p:cViewPr varScale="1">
        <p:scale>
          <a:sx n="138" d="100"/>
          <a:sy n="138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タイベック製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937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材：高密度ポリエチレン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サイズは標準値です。縫製品の為、実際のサイズは異なる場合があります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6095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4553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撥水性・耐久性に優れているため、どんなシーンにおいても使い勝手の良い、タイベック素材を使った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サイズの巾着です。フルカラーでのオリジナル名入れも格安で承っております。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2" name="Picture 48" descr="https://www.kilamek-novelty.com/html/upload/save_image/hi-271144/271144-01.jpg">
            <a:extLst>
              <a:ext uri="{FF2B5EF4-FFF2-40B4-BE49-F238E27FC236}">
                <a16:creationId xmlns:a16="http://schemas.microsoft.com/office/drawing/2014/main" id="{736FD07A-E672-A74D-9395-4C6080EB1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 bwMode="auto">
          <a:xfrm>
            <a:off x="243747" y="1186857"/>
            <a:ext cx="3855470" cy="35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8" descr="https://www.kilamek-novelty.com/html/upload/save_image/hi-271144/271144-01.jpg">
            <a:extLst>
              <a:ext uri="{FF2B5EF4-FFF2-40B4-BE49-F238E27FC236}">
                <a16:creationId xmlns:a16="http://schemas.microsoft.com/office/drawing/2014/main" id="{A4C230CD-4E69-484E-89B4-CE236517D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7672" r="5504" b="7886"/>
          <a:stretch/>
        </p:blipFill>
        <p:spPr bwMode="auto">
          <a:xfrm>
            <a:off x="1033214" y="1482647"/>
            <a:ext cx="3222650" cy="34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2024-07-25T01:40:07Z</dcterms:modified>
</cp:coreProperties>
</file>