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ファン付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LED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ランタン ランファン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2in1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底面直径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85×(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139mm/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最長時高さ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258mm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240g(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電池含まない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形乾電池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 err="1"/>
              <a:t>LanFan</a:t>
            </a:r>
            <a:r>
              <a:rPr lang="ja-JP" altLang="en-US" sz="1600" dirty="0"/>
              <a:t>の、</a:t>
            </a:r>
            <a:r>
              <a:rPr lang="en-US" altLang="ja-JP" sz="1600" dirty="0"/>
              <a:t>LED</a:t>
            </a:r>
            <a:r>
              <a:rPr lang="ja-JP" altLang="en-US" sz="1600" dirty="0"/>
              <a:t>ランタンにファンが付いた便利アイテム。ランタンは上部を持ち上げるだけで点灯可能。ファンは</a:t>
            </a:r>
            <a:r>
              <a:rPr lang="en-US" altLang="ja-JP" sz="1600" dirty="0"/>
              <a:t>2</a:t>
            </a:r>
            <a:r>
              <a:rPr lang="ja-JP" altLang="en-US" sz="1600" dirty="0"/>
              <a:t>段階で風量調整できます。カラー展開は全</a:t>
            </a:r>
            <a:r>
              <a:rPr lang="en-US" altLang="ja-JP" sz="1600" dirty="0"/>
              <a:t>4</a:t>
            </a:r>
            <a:r>
              <a:rPr lang="ja-JP" altLang="en-US" sz="1600" dirty="0"/>
              <a:t>色からお選びいただけます。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2EAD66B-AAFD-94F4-AE04-DA967D661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75" y="1397509"/>
            <a:ext cx="3525298" cy="35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108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2024-09-13T02:01:35Z</dcterms:modified>
</cp:coreProperties>
</file>