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39" autoAdjust="0"/>
    <p:restoredTop sz="94656"/>
  </p:normalViewPr>
  <p:slideViewPr>
    <p:cSldViewPr snapToGrid="0" snapToObjects="1">
      <p:cViewPr varScale="1">
        <p:scale>
          <a:sx n="89" d="100"/>
          <a:sy n="89" d="100"/>
        </p:scale>
        <p:origin x="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健康長寿リバーシブル巾着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787011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カラー展開：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3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色取混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素材：ポリエステル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160×245mm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重量：約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30g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OP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袋入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キッチンにもリビングにもバスルームにも、室内のあらゆる場所の掃除に最適なアイテムのセットです。イベントやキャンペーンでの特典用や景品用などにもおすすめの商品です。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44F4B830-1F4B-7C46-1257-80787EE45B0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8908" y="1382702"/>
            <a:ext cx="3560089" cy="3560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728</TotalTime>
  <Words>76</Words>
  <Application>Microsoft Office PowerPoint</Application>
  <PresentationFormat>画面に合わせる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255</cp:revision>
  <cp:lastPrinted>2021-07-20T08:57:41Z</cp:lastPrinted>
  <dcterms:created xsi:type="dcterms:W3CDTF">2021-06-21T09:41:39Z</dcterms:created>
  <dcterms:modified xsi:type="dcterms:W3CDTF">2025-03-10T08:32:08Z</dcterms:modified>
</cp:coreProperties>
</file>