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3" d="100"/>
          <a:sy n="93" d="100"/>
        </p:scale>
        <p:origin x="516"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オリジナル缶バッジ</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大サイズ</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233014"/>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l-GR" altLang="ja-JP" sz="900" dirty="0">
                <a:latin typeface="Meiryo UI" panose="020B0604030504040204" pitchFamily="34" charset="-128"/>
                <a:ea typeface="Meiryo UI" panose="020B0604030504040204" pitchFamily="34" charset="-128"/>
              </a:rPr>
              <a:t>φ150</a:t>
            </a:r>
            <a:r>
              <a:rPr lang="en-US" altLang="ja-JP" sz="900" dirty="0">
                <a:latin typeface="Meiryo UI" panose="020B0604030504040204" pitchFamily="34" charset="-128"/>
                <a:ea typeface="Meiryo UI" panose="020B0604030504040204" pitchFamily="34" charset="-128"/>
              </a:rPr>
              <a:t>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インパクトのあるサイズ感でスタンドとして飾ることもできる缶バッジです。オリジナルデザインはフルカラーでプリント可能なため、卒園や卒業の記念用、またアニメグッズ等におすすめ。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32237532-FDEB-B26F-9A48-314661BB18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914" y="1478582"/>
            <a:ext cx="3508839" cy="3508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529</TotalTime>
  <Words>61</Words>
  <Application>Microsoft Office PowerPoint</Application>
  <PresentationFormat>画面に合わせる (4:3)</PresentationFormat>
  <Paragraphs>12</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238</cp:revision>
  <cp:lastPrinted>2021-07-20T08:57:41Z</cp:lastPrinted>
  <dcterms:created xsi:type="dcterms:W3CDTF">2021-06-21T09:41:39Z</dcterms:created>
  <dcterms:modified xsi:type="dcterms:W3CDTF">2024-07-25T01:40:50Z</dcterms:modified>
</cp:coreProperties>
</file>