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オリジナルくるみメモ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素材：上質紙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W85×H85㎜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備考：印刷：オフセット印刷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無料配布するノベルティ用としては定番のくるみメモ。メモを取るたびに目にするため、訴求効果も高いことから人気があります。フルカラーでのオリジナル名入れが可能です。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6D32080-987D-4A04-C609-91DB201C8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47" y="1434753"/>
            <a:ext cx="3552668" cy="35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2024-07-25T01:40:52Z</dcterms:modified>
</cp:coreProperties>
</file>