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4" autoAdjust="0"/>
    <p:restoredTop sz="94656"/>
  </p:normalViewPr>
  <p:slideViewPr>
    <p:cSldViewPr snapToGrid="0" snapToObjects="1">
      <p:cViewPr varScale="1">
        <p:scale>
          <a:sx n="83" d="100"/>
          <a:sy n="83" d="100"/>
        </p:scale>
        <p:origin x="402"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オリジナル全面フルカラーマウスパッド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表 エンボスラミ</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裏 ラバー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W180×H160mm</a:t>
            </a:r>
            <a:r>
              <a:rPr lang="ja-JP" altLang="en-US" sz="900" dirty="0">
                <a:latin typeface="Meiryo UI" panose="020B0604030504040204" pitchFamily="34" charset="-128"/>
                <a:ea typeface="Meiryo UI" panose="020B0604030504040204" pitchFamily="34" charset="-128"/>
              </a:rPr>
              <a:t>以内</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要相談</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印刷：インクジェット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5</a:t>
            </a:r>
            <a:r>
              <a:rPr lang="ja-JP" altLang="en-US" sz="1600" b="0" i="0" dirty="0">
                <a:solidFill>
                  <a:srgbClr val="333333"/>
                </a:solidFill>
                <a:effectLst/>
                <a:highlight>
                  <a:srgbClr val="FFFFFF"/>
                </a:highlight>
                <a:latin typeface="-apple-system"/>
              </a:rPr>
              <a:t>枚からの小ロットでオリジナルのマウスパッドが安価で作成できます。全面フルカラー印刷が可能で、マウスパッドの形状も自由にできるので、イメージした思い通りのグッズが作れます。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4" name="Picture 20">
            <a:extLst>
              <a:ext uri="{FF2B5EF4-FFF2-40B4-BE49-F238E27FC236}">
                <a16:creationId xmlns:a16="http://schemas.microsoft.com/office/drawing/2014/main" id="{3E45E078-835E-43D2-E6E2-41DDB06212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856" y="1482724"/>
            <a:ext cx="3837416" cy="383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706</TotalTime>
  <Words>77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262</cp:revision>
  <cp:lastPrinted>2021-07-20T08:57:41Z</cp:lastPrinted>
  <dcterms:created xsi:type="dcterms:W3CDTF">2021-06-21T09:41:39Z</dcterms:created>
  <dcterms:modified xsi:type="dcterms:W3CDTF">2024-07-25T01:40:55Z</dcterms:modified>
</cp:coreProperties>
</file>