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オリジナルアクリルドックタグ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50×50×3mm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カバンや鍵などにボールチェーンで気軽に取り付けできる、アクリル製のドッグタグ。片面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UV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インクジェットのフルカラープリントでキャラクターのイラストや写真を美しく再現できます。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92D6680-4790-45CB-9346-0338E81C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4" y="1478682"/>
            <a:ext cx="3833108" cy="383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67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2024-07-19T05:28:17Z</dcterms:modified>
</cp:coreProperties>
</file>