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7" d="100"/>
          <a:sy n="87" d="100"/>
        </p:scale>
        <p:origin x="43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オリジナルアクリルアンブレラマーカー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3?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30×30×3mm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30×30mm</a:t>
            </a:r>
            <a:r>
              <a:rPr lang="ja-JP" altLang="en-US" sz="1600" dirty="0"/>
              <a:t>以内のアクリルプレートにフルカラーでイラストや写真をプリントしたアンブレラマーカーを傘の持ち手部分に取り付ければ、自分の傘を直ぐに見つけ出すことができます。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EEDC2E27-8719-0384-7720-03B296861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4" y="1439459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822</TotalTime>
  <Words>66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245</cp:revision>
  <cp:lastPrinted>2021-07-20T08:57:41Z</cp:lastPrinted>
  <dcterms:created xsi:type="dcterms:W3CDTF">2021-06-21T09:41:39Z</dcterms:created>
  <dcterms:modified xsi:type="dcterms:W3CDTF">2024-07-25T01:41:31Z</dcterms:modified>
</cp:coreProperties>
</file>