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オリジナルアクリルスマホスタンドキーホルダー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素材：透明アクリル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3?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50×70×3mm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スマホスタンドとしても使えるアクリルキーホルダー。キーホルダーの金具部分はナスカンタイプなので、カバンやバッグにも簡単に取り付けられます。購入特典などのノベルティとしても人気です。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23D725B-C208-753B-DC91-56354329C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02" y="142205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</TotalTime>
  <Words>68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2024-07-25T01:41:31Z</dcterms:modified>
</cp:coreProperties>
</file>