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オリジナル連結アクリルキーホルダー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素材：透明アクリル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3?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厚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50×50×3mm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包装：個別袋入れ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備考：印刷：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UV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インクジェット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1917193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ja-JP" altLang="en-US" sz="1600" dirty="0"/>
              <a:t>プリントデザイン・形状・サイズが異なったアクリルプレートを上下に</a:t>
            </a:r>
            <a:r>
              <a:rPr lang="en-US" altLang="ja-JP" sz="1600" dirty="0"/>
              <a:t>2</a:t>
            </a:r>
            <a:r>
              <a:rPr lang="ja-JP" altLang="en-US" sz="1600" dirty="0"/>
              <a:t>枚連結させたキーホルダー。よりデザイン・ストーリー性が高いアクリルキーホルダーを製作することができます。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6" name="図 25">
            <a:extLst>
              <a:ext uri="{FF2B5EF4-FFF2-40B4-BE49-F238E27FC236}">
                <a16:creationId xmlns:a16="http://schemas.microsoft.com/office/drawing/2014/main" id="{18B7E828-9CC9-7162-B388-FC90B65F73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4971" y="1464020"/>
            <a:ext cx="3569970" cy="3569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863</TotalTime>
  <Words>66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2024-07-25T01:41:46Z</dcterms:modified>
</cp:coreProperties>
</file>