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オリジナル平竹うちわ （大）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310828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竹・紙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365×230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フルカラー（オフセット印刷）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数量にもよりますが、通常は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3〜4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週間の納期。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213404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8846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竹と紙を使った伝統的で風情ある「うちわ」をオリジナルデザインでお作りします。どんなフルカラーデザインでも精巧にお仕上げいたします。夏の販促グッズとして大定番！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9D46DD-A2AE-ADDC-C637-15327C79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3" y="1402736"/>
            <a:ext cx="3670881" cy="36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86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2024-07-19T05:39:50Z</dcterms:modified>
</cp:coreProperties>
</file>