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オリジナル箸置き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アクリル樹脂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27.5×34mm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インクジェット印刷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オリジナルデザインの上品で可愛らしい箸置きが可能。クリアな楕円形の奥に、お好きな柄やデザインをフルカラープリントいたします。ノベルティ等におすすめです。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D702B2-4803-2CEE-39BF-A4FA3361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4" y="1392151"/>
            <a:ext cx="3488850" cy="34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257</cp:revision>
  <cp:lastPrinted>2021-07-20T08:57:41Z</cp:lastPrinted>
  <dcterms:created xsi:type="dcterms:W3CDTF">2021-06-21T09:41:39Z</dcterms:created>
  <dcterms:modified xsi:type="dcterms:W3CDTF">2024-07-19T06:13:25Z</dcterms:modified>
</cp:coreProperties>
</file>