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959"/>
    <p:restoredTop sz="94656"/>
  </p:normalViewPr>
  <p:slideViewPr>
    <p:cSldViewPr snapToGrid="0" snapToObjects="1">
      <p:cViewPr>
        <p:scale>
          <a:sx n="67" d="100"/>
          <a:sy n="67" d="100"/>
        </p:scale>
        <p:origin x="357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オリジナル箸＆スプーンセット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122416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スプーン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アクリル製　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天然木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スプーン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/19×3.4cm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/23cm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専用紙ケース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インクジェット印刷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</p:cNvCxnSpPr>
          <p:nvPr/>
        </p:nvCxnSpPr>
        <p:spPr>
          <a:xfrm>
            <a:off x="933347" y="5018641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893700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612365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オリジナルロゴのプリントや名入れがフルカラーで可能な箸とスプーンのセットです。イベントやキャンペーンのノベルティ用、記念用におすすめ。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7E4E9AC-5403-3271-DD9E-47ADB4E40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63" y="1435202"/>
            <a:ext cx="3367423" cy="336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558</TotalTime>
  <Words>69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伊藤佳代</cp:lastModifiedBy>
  <cp:revision>259</cp:revision>
  <cp:lastPrinted>2021-07-20T08:57:41Z</cp:lastPrinted>
  <dcterms:created xsi:type="dcterms:W3CDTF">2021-06-21T09:41:39Z</dcterms:created>
  <dcterms:modified xsi:type="dcterms:W3CDTF">2024-07-19T06:15:52Z</dcterms:modified>
</cp:coreProperties>
</file>