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オリジナル箸＆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ランチョンマット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ランチョンマット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ランチョンマット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30×40cm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専用紙ケース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日本伝統の「和」を感じさせる箸とランチョンマットのセットです。箸にはロゴや文字など、オリジナルデザインの名入れプリントが可能。記念用から物販用まで幅広いシーンにおすすめです。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4B37FE1-4CE0-5806-8C2E-9CCA56C8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0" y="1411149"/>
            <a:ext cx="3457152" cy="34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264</cp:revision>
  <cp:lastPrinted>2021-07-20T08:57:41Z</cp:lastPrinted>
  <dcterms:created xsi:type="dcterms:W3CDTF">2021-06-21T09:41:39Z</dcterms:created>
  <dcterms:modified xsi:type="dcterms:W3CDTF">2024-07-19T06:22:00Z</dcterms:modified>
</cp:coreProperties>
</file>