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オリジナル扇子＆ハンカチセット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扇子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竹・ポリエステル　ハンカチ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扇子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/21cm 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　ハンカチ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専用帯付き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扇子の親骨名入れ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扇子とハンカチの、日本伝統の「和」を感じさせるセットです。扇子の親骨にはオリジナルの名入れプリントが可能。記念用から物販用まで幅広いシーンにおすすめです。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6A624C5A-ED47-5128-C88D-1F6AB594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6" y="1406297"/>
            <a:ext cx="3425563" cy="34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265</cp:revision>
  <cp:lastPrinted>2021-07-20T08:57:41Z</cp:lastPrinted>
  <dcterms:created xsi:type="dcterms:W3CDTF">2021-06-21T09:41:39Z</dcterms:created>
  <dcterms:modified xsi:type="dcterms:W3CDTF">2024-07-19T06:22:50Z</dcterms:modified>
</cp:coreProperties>
</file>