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67" d="100"/>
          <a:sy n="67" d="100"/>
        </p:scale>
        <p:origin x="357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オリジナルミニバナー</a:t>
            </a:r>
            <a:endParaRPr lang="ja-JP" altLang="en-US" sz="20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22416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W30×H50mm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包装：個別袋入れ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昇華転写印刷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</p:cNvCxnSpPr>
          <p:nvPr/>
        </p:nvCxnSpPr>
        <p:spPr>
          <a:xfrm>
            <a:off x="933347" y="5018641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893700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アニメや漫画、同人グッズ用として昨今人気の高いミニサイズのバナーです。どんなフルカラーデザインでも精巧にプリント可能。イベント等で配布するノベルティ用としてもおすすめです。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48" name="Picture 24">
            <a:extLst>
              <a:ext uri="{FF2B5EF4-FFF2-40B4-BE49-F238E27FC236}">
                <a16:creationId xmlns:a16="http://schemas.microsoft.com/office/drawing/2014/main" id="{F77E8E3C-D167-E1DC-67F5-1EDDC0E38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34" y="1459450"/>
            <a:ext cx="3363266" cy="336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569</TotalTime>
  <Words>71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伊藤佳代</cp:lastModifiedBy>
  <cp:revision>269</cp:revision>
  <cp:lastPrinted>2021-07-20T08:57:41Z</cp:lastPrinted>
  <dcterms:created xsi:type="dcterms:W3CDTF">2021-06-21T09:41:39Z</dcterms:created>
  <dcterms:modified xsi:type="dcterms:W3CDTF">2024-07-19T06:26:55Z</dcterms:modified>
</cp:coreProperties>
</file>