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p:scale>
          <a:sx n="67" d="100"/>
          <a:sy n="67" d="100"/>
        </p:scale>
        <p:origin x="357" y="18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オリジナルポリエステル法被</a:t>
            </a:r>
            <a:endParaRPr lang="ja-JP" altLang="en-US" sz="2000" b="1"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ポリエステル</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フリーサイズ</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包装：個別袋入れ</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昇華転写印刷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シワになりにくく軽量でプリントの発色も良いポリエステル素材の法被です。無地にシンプルなタイプのため、名入れプリントするどんなオリジナルデザインとも相性抜群です！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6" name="Picture 32">
            <a:extLst>
              <a:ext uri="{FF2B5EF4-FFF2-40B4-BE49-F238E27FC236}">
                <a16:creationId xmlns:a16="http://schemas.microsoft.com/office/drawing/2014/main" id="{8AF10694-2544-CB95-88C2-F9CF5ABE05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228" y="1377063"/>
            <a:ext cx="3425563" cy="34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573</TotalTime>
  <Words>67</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伊藤佳代</cp:lastModifiedBy>
  <cp:revision>273</cp:revision>
  <cp:lastPrinted>2021-07-20T08:57:41Z</cp:lastPrinted>
  <dcterms:created xsi:type="dcterms:W3CDTF">2021-06-21T09:41:39Z</dcterms:created>
  <dcterms:modified xsi:type="dcterms:W3CDTF">2024-07-19T06:31:05Z</dcterms:modified>
</cp:coreProperties>
</file>