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8" d="100"/>
          <a:sy n="88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オリジナルフェイスマスク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またはレーヨンポリ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:150×200mm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シール部：オンデマンド印刷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フェイスマスクのパッケージに添付するシールに、オリジナルデザインをフルカラープリントできます。シートマスクの素材は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種、処方は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種類と豊富に選べて、配布ノベルティや記念品にオススメです。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CE6D965-A646-5064-8D9A-6394A6E1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21" y="1348508"/>
            <a:ext cx="3643993" cy="36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2024-09-13T05:00:40Z</dcterms:modified>
</cp:coreProperties>
</file>