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スタンド付ワイヤレスチャージャー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95×76×12mm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（包装形態：化粧箱：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95×20×97mm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72g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能：入力：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DC5V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1.5A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、出力：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5V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1A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Qi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規格対応スマートフォンなら置くだけで充電することができ、またスマホスタンドとしても利用できちゃう便利アイテムです。フルカラーの名入れプリントが可能なため、販促用にも是非！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959C2FF-4851-D5B8-E354-94B2A21EF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76" y="1411148"/>
            <a:ext cx="3661961" cy="366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2024-07-25T01:44:09Z</dcterms:modified>
</cp:coreProperties>
</file>