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504" y="-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102196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エコタンブラー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400ml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素材：バンブー：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・竹繊維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25%)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TPR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、コーヒー：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・コーヒー豆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15%)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TPR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φ91×H156mm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151g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W95×D95×H160mm </a:t>
            </a:r>
            <a:endParaRPr lang="ja-JP" altLang="en-US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竹の繊維とコービー豆を樹脂に混合した、環境に優しいエコタンブラーです。色はバンブーとコーヒーの</a:t>
            </a:r>
            <a:r>
              <a:rPr lang="en-US" altLang="ja-JP" sz="1600" dirty="0"/>
              <a:t>2</a:t>
            </a:r>
            <a:r>
              <a:rPr lang="ja-JP" altLang="en-US" sz="1600" dirty="0"/>
              <a:t>つから選べ、場所を選ばずマッチする色合いです。軽くて割れにくいのも特徴。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5" name="図 84">
            <a:extLst>
              <a:ext uri="{FF2B5EF4-FFF2-40B4-BE49-F238E27FC236}">
                <a16:creationId xmlns:a16="http://schemas.microsoft.com/office/drawing/2014/main" id="{B84E68CE-41C3-5F41-C119-6BCED72CBD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718" y="1387591"/>
            <a:ext cx="3462976" cy="346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1021</TotalTime>
  <Words>107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270</cp:revision>
  <cp:lastPrinted>2021-07-20T08:57:41Z</cp:lastPrinted>
  <dcterms:created xsi:type="dcterms:W3CDTF">2021-06-21T09:41:39Z</dcterms:created>
  <dcterms:modified xsi:type="dcterms:W3CDTF">2024-07-25T01:44:20Z</dcterms:modified>
</cp:coreProperties>
</file>