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8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リサイクルエコカイロ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φ95×12mm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包装：台紙入透明袋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繰り返し使えて地球環境に優しいリサイクルエコカイロ。液体結晶化の発熱で約</a:t>
            </a:r>
            <a:r>
              <a:rPr lang="en-US" altLang="ja-JP" sz="1600" dirty="0"/>
              <a:t>40</a:t>
            </a:r>
            <a:r>
              <a:rPr lang="ja-JP" altLang="en-US" sz="1600" dirty="0"/>
              <a:t>度の温かさが</a:t>
            </a:r>
            <a:r>
              <a:rPr lang="en-US" altLang="ja-JP" sz="1600" dirty="0"/>
              <a:t>30</a:t>
            </a:r>
            <a:r>
              <a:rPr lang="ja-JP" altLang="en-US" sz="1600" dirty="0"/>
              <a:t>分程度持続します。使用後は煮沸したのち流水で一気に冷ませば再利用可能です。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4D1F342-AA13-0883-97AE-E03BFEC3B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34" y="1389335"/>
            <a:ext cx="3502540" cy="35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2024-07-25T01:46:17Z</dcterms:modified>
</cp:coreProperties>
</file>