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420" y="2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ポケットメッシュバッグ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カラー展開：ネイビー、バーガンティ、グレー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W280×D100×H420mm(</a:t>
            </a:r>
            <a:r>
              <a:rPr lang="ja-JP" altLang="en-US" sz="900" dirty="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23g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1</a:t>
            </a:r>
            <a:r>
              <a:rPr lang="ja-JP" altLang="en-US" sz="1600" dirty="0"/>
              <a:t>台で懐中電灯にもランタンにもなる多機能ライト。キャンプ・アウトドア・災害時など、様々な場面で活用できます。オリジナルの名入れをすれば防災関連のノベルティグッズにもオススメです。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A54F4E8B-B380-7970-035B-52C6B3874C90}"/>
              </a:ext>
            </a:extLst>
          </p:cNvPr>
          <p:cNvPicPr>
            <a:picLocks noChangeAspect="1"/>
          </p:cNvPicPr>
          <p:nvPr/>
        </p:nvPicPr>
        <p:blipFill>
          <a:blip r:embed="rId5"/>
          <a:stretch>
            <a:fillRect/>
          </a:stretch>
        </p:blipFill>
        <p:spPr>
          <a:xfrm>
            <a:off x="685388" y="1280903"/>
            <a:ext cx="3641090" cy="364109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TotalTime>
  <Words>84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2024-07-25T01:46:18Z</dcterms:modified>
</cp:coreProperties>
</file>