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吸水ソフトコースター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素材：表面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:PU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、裏面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ラバー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φ100×H5mm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包装：透明袋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吸水性のある素材を使用しつつ、柔らかく弾力性があるのも特徴のソフトコースター。オリジナル名入れも可能なため、ショップオリジナルのアイテムや物販用としておすすめ。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467A340-0189-F37A-CC11-8B02193225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02" y="1455153"/>
            <a:ext cx="3496708" cy="349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</TotalTime>
  <Words>71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2024-08-30T08:40:14Z</dcterms:modified>
</cp:coreProperties>
</file>