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6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素材：バッグ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ポリエステル、フック</a:t>
            </a:r>
            <a:r>
              <a:rPr lang="en-US" altLang="ja-JP" sz="900" dirty="0">
                <a:latin typeface="Meiryo UI" panose="020B0604030504040204" pitchFamily="34" charset="-128"/>
                <a:ea typeface="Meiryo UI" panose="020B0604030504040204" pitchFamily="34" charset="-128"/>
              </a:rPr>
              <a:t>:POM</a:t>
            </a:r>
          </a:p>
          <a:p>
            <a:r>
              <a:rPr lang="ja-JP" altLang="en-US" sz="900" dirty="0">
                <a:latin typeface="Meiryo UI" panose="020B0604030504040204" pitchFamily="34" charset="-128"/>
                <a:ea typeface="Meiryo UI" panose="020B0604030504040204" pitchFamily="34" charset="-128"/>
              </a:rPr>
              <a:t>サイズ：バッグ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W430×H375mm(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W74×H125mm(</a:t>
            </a:r>
            <a:r>
              <a:rPr lang="ja-JP" altLang="en-US" sz="900" dirty="0">
                <a:latin typeface="Meiryo UI" panose="020B0604030504040204" pitchFamily="34" charset="-128"/>
                <a:ea typeface="Meiryo UI" panose="020B0604030504040204" pitchFamily="34" charset="-128"/>
              </a:rPr>
              <a:t>フック含まず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27g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フック付きの専用ケースに収納すれば非常にコンパクトになりますので持ち歩きに便利な上、使いたいときにサッと取り出せるのも高ポイント。レッド、グリーン、ネイビー、グレーの</a:t>
            </a:r>
            <a:r>
              <a:rPr lang="en-US" altLang="ja-JP" sz="1600" dirty="0"/>
              <a:t>4</a:t>
            </a:r>
            <a:r>
              <a:rPr lang="ja-JP" altLang="en-US" sz="1600" dirty="0"/>
              <a:t>色展開です。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37D6C8EB-D58C-FFFD-9B13-D492A6928F13}"/>
              </a:ext>
            </a:extLst>
          </p:cNvPr>
          <p:cNvPicPr>
            <a:picLocks noChangeAspect="1"/>
          </p:cNvPicPr>
          <p:nvPr/>
        </p:nvPicPr>
        <p:blipFill>
          <a:blip r:embed="rId5"/>
          <a:stretch>
            <a:fillRect/>
          </a:stretch>
        </p:blipFill>
        <p:spPr>
          <a:xfrm>
            <a:off x="648936" y="1424680"/>
            <a:ext cx="3609310" cy="36093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TotalTime>
  <Words>99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2024-07-25T01:46:21Z</dcterms:modified>
</cp:coreProperties>
</file>