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ベルト付エコブランケット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素材：生地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再生ポリエステル、ベルト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PVC+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W640×H470mm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ベルト付きでコンパクトに折りたためる上に、その見た目もオシャレなブランケットです。ブルーグレーとベージュの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色展開からお選びいただけますし、オリジナル名入れも可能です。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82DC29E-B892-39D2-BF5B-5FE1D72B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33" y="1371901"/>
            <a:ext cx="355854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2024-08-02T08:04:25Z</dcterms:modified>
</cp:coreProperties>
</file>