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C152FE-8ED9-481C-B5C1-CFB9B390B332}"/>
              </a:ext>
            </a:extLst>
          </p:cNvPr>
          <p:cNvPicPr>
            <a:picLocks noChangeAspect="1"/>
          </p:cNvPicPr>
          <p:nvPr/>
        </p:nvPicPr>
        <p:blipFill>
          <a:blip r:embed="rId5"/>
          <a:stretch>
            <a:fillRect/>
          </a:stretch>
        </p:blipFill>
        <p:spPr>
          <a:xfrm>
            <a:off x="700528" y="1351807"/>
            <a:ext cx="3571000" cy="3571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103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2024-09-11T07:36:34Z</dcterms:modified>
</cp:coreProperties>
</file>