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厚生地ロープハンドルコットントート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材：綿（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340×300×170mm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持ちやすく見た目もオシャレなロープハンドルに加え、耐久性に優れた厚手のコットン素材を使用したトートバッグです。シンプルですのでどんなオリジナルプリントにもマッチします。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2" name="Picture 28">
            <a:extLst>
              <a:ext uri="{FF2B5EF4-FFF2-40B4-BE49-F238E27FC236}">
                <a16:creationId xmlns:a16="http://schemas.microsoft.com/office/drawing/2014/main" id="{01231CC2-B4E6-F9A3-0980-A17EBA60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5" y="1491856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2024-07-25T01:46:31Z</dcterms:modified>
</cp:coreProperties>
</file>