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ECO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クリア・スクエアトート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250×180×80mm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（包装形態：ポリ袋入）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塩素を含まず焼却してもダイオキシンを発生させないため、地球環境に優しい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素材を使用したクリアスクエアトートです。あえて中身を見せていく流行のスタイル！是非ご活用ください。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E64932F-8EA7-ED44-9564-C8F94D158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041" y="1411148"/>
            <a:ext cx="1997560" cy="35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68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2024-07-25T01:46:32Z</dcterms:modified>
</cp:coreProperties>
</file>