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976" y="-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セルトナ・ポータブルフラットトート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材：不織布、ポリプロピレン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：使用時：約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390×370mm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、収納時：約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120×130mm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（包装形態：ポリ袋入）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考：レッド・オレンジ・グリーン・ブルー・ブラック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とっても薄く折りたためるため持ち歩くのが邪魔にならないポータブルフラットトートです。オリジナルプリントも可能ですので、ノベルティアイテムとしても人気の高い商品です。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E624CFE-BF32-ED4F-938A-B5641F9A8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359" y="1383432"/>
            <a:ext cx="2805244" cy="365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2024-07-25T01:48:22Z</dcterms:modified>
</cp:coreProperties>
</file>