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0"/>
  </p:normalViewPr>
  <p:slideViewPr>
    <p:cSldViewPr snapToGrid="0" snapToObjects="1">
      <p:cViewPr varScale="1">
        <p:scale>
          <a:sx n="184" d="100"/>
          <a:sy n="184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オンス・厚生地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オンス）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320×230×80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オンスのコットン生地を使用した、耐久性に優れた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サイズのマチ付きトートです。非常にすっきりとしたシンプルなデザインですので、オリジナルプリントもよく映えます。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25F64B0-A28B-C443-AE92-9D01259E1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017" y="1371901"/>
            <a:ext cx="1828710" cy="35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2024-07-25T01:49:48Z</dcterms:modified>
</cp:coreProperties>
</file>