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イルムス・ビッグフリースブランケット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900×1200mm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機能：あったかアイテム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柔らかくて保温性の高いフリース素材のブランケットです。ナチュラルな癒し系カラーデザインもオシャレで使い勝手も抜群！イベントやキャンペーンでの特典用や景品用などにおすすめです。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52BDC6A-5CB8-224C-CABA-E5E2B51807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7826"/>
            <a:ext cx="3563124" cy="35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66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2024-09-03T03:45:16Z</dcterms:modified>
</cp:coreProperties>
</file>