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モノトーンリボンヘアターバン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70×200mm(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レディースフリー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マイクロファイバー素材で吸水性も高く見た目可愛いリボンデザインのターバンです。女性向けイベントやキャンペーンのちょっとしたノベルティ用などにもおすすめのアイテムです。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B1C3938B-BB63-0460-FD26-F94B5BC4E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95" y="1300818"/>
            <a:ext cx="3764546" cy="37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55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2024-07-25T01:50:18Z</dcterms:modified>
</cp:coreProperties>
</file>