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ペン型アルコール除菌スプレー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素材：エタノール、水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包装：無包装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備考：インナーカートン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薬機法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雑品扱いの商品となります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スリムなフォルムで携帯にも便利なペンタイプのアルコール除菌スプレーです。ボールチェーン付きでバッグなどに付けておくことも可能。ノベルティ用としてもおすすめです。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F44AB48-AA3E-1451-8974-1BA8A1B1E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70" y="1351696"/>
            <a:ext cx="3648691" cy="36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2024-07-25T01:50:22Z</dcterms:modified>
</cp:coreProperties>
</file>