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LL</a:t>
            </a:r>
            <a:r>
              <a:rPr lang="ja-JP" altLang="en-US" sz="2000" dirty="0">
                <a:solidFill>
                  <a:schemeClr val="bg1"/>
                </a:solidFill>
                <a:latin typeface="Meiryo UI" panose="020B0604030504040204" pitchFamily="34" charset="-128"/>
                <a:ea typeface="Meiryo UI" panose="020B0604030504040204" pitchFamily="34" charset="-128"/>
              </a:rPr>
              <a:t>）</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450×340mm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おしゃれなスウェード生地を使用しているうえに、内側は光沢感のあるサテン地を配しているため高級感もある巾着です。カラーバリエーションはベージュとネイビーの二色展開。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F2305B9-011D-8C85-D3A8-5F485D6B5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326" y="1424042"/>
            <a:ext cx="3625622" cy="362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TotalTime>
  <Words>73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276</cp:revision>
  <cp:lastPrinted>2021-07-20T08:57:41Z</cp:lastPrinted>
  <dcterms:created xsi:type="dcterms:W3CDTF">2021-06-21T09:41:39Z</dcterms:created>
  <dcterms:modified xsi:type="dcterms:W3CDTF">2024-07-25T01:54:34Z</dcterms:modified>
</cp:coreProperties>
</file>