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12</a:t>
            </a:r>
            <a:r>
              <a:rPr lang="ja-JP" altLang="en-US" sz="2000" dirty="0">
                <a:solidFill>
                  <a:schemeClr val="bg1"/>
                </a:solidFill>
                <a:latin typeface="Meiryo UI" panose="020B0604030504040204" pitchFamily="34" charset="-128"/>
                <a:ea typeface="Meiryo UI" panose="020B0604030504040204" pitchFamily="34" charset="-128"/>
              </a:rPr>
              <a:t>オンス・厚生地フラットコットンポーチ</a:t>
            </a:r>
            <a:r>
              <a:rPr lang="en-US" altLang="ja-JP" sz="2000" dirty="0">
                <a:solidFill>
                  <a:schemeClr val="bg1"/>
                </a:solidFill>
                <a:latin typeface="Meiryo UI" panose="020B0604030504040204" pitchFamily="34" charset="-128"/>
                <a:ea typeface="Meiryo UI" panose="020B0604030504040204" pitchFamily="34" charset="-128"/>
              </a:rPr>
              <a:t>(SS)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120×200mm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SS</a:t>
            </a:r>
            <a:r>
              <a:rPr lang="ja-JP" altLang="en-US" sz="1600" dirty="0"/>
              <a:t>サイズのシンプルだからこそオリジナル名入れがよく映えるフラットポーチです。</a:t>
            </a:r>
            <a:r>
              <a:rPr lang="en-US" altLang="ja-JP" sz="1600" dirty="0"/>
              <a:t>12</a:t>
            </a:r>
            <a:r>
              <a:rPr lang="ja-JP" altLang="en-US" sz="1600"/>
              <a:t>オンスの厚手なコットン生地を使用しているためとても丈夫でしっかりとした印象を与えます。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1626A84D-7D3E-7B3F-4864-918CEE451804}"/>
              </a:ext>
            </a:extLst>
          </p:cNvPr>
          <p:cNvPicPr>
            <a:picLocks noChangeAspect="1"/>
          </p:cNvPicPr>
          <p:nvPr/>
        </p:nvPicPr>
        <p:blipFill>
          <a:blip r:embed="rId5"/>
          <a:stretch>
            <a:fillRect/>
          </a:stretch>
        </p:blipFill>
        <p:spPr>
          <a:xfrm>
            <a:off x="667949" y="1400950"/>
            <a:ext cx="3675471" cy="36754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2024-07-25T01:54:37Z</dcterms:modified>
</cp:coreProperties>
</file>