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4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オンス・厚生地フラットコットンポーチ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170×230mm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サイズのシンプルだからこそオリジナル名入れがよく映えるフラットポーチです。</a:t>
            </a:r>
            <a:r>
              <a:rPr lang="en-US" altLang="ja-JP" sz="1600" dirty="0"/>
              <a:t>12</a:t>
            </a:r>
            <a:r>
              <a:rPr lang="ja-JP" altLang="en-US" sz="1600" dirty="0"/>
              <a:t>オンスの厚手なコットン生地を使用しているためとても丈夫でしっかりとした印象を与えます。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7A8B1190-7AFF-6F0E-92AC-73BDDC63B167}"/>
              </a:ext>
            </a:extLst>
          </p:cNvPr>
          <p:cNvPicPr>
            <a:picLocks noChangeAspect="1"/>
          </p:cNvPicPr>
          <p:nvPr/>
        </p:nvPicPr>
        <p:blipFill>
          <a:blip r:embed="rId5"/>
          <a:stretch>
            <a:fillRect/>
          </a:stretch>
        </p:blipFill>
        <p:spPr>
          <a:xfrm>
            <a:off x="605467" y="1385782"/>
            <a:ext cx="3689055" cy="36890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2024-07-25T01:54:37Z</dcterms:modified>
</cp:coreProperties>
</file>