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21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ベシカ・マルチクックプレート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色アソート＊色・柄は指定できません。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素材：陶磁器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30×215×150mm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箱サイズ：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40×230×160mm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電子レンジとオーブンで調理ができて、調理後そのまま食卓へ運んで食事を楽しめるマルチクックプレート。取っ手付きなので持ち運びしやすく、波状プレートが余分な脂分をカットしてくれます。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4A7B2DD7-DB79-AC93-B91A-737A8D27A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26" y="1406200"/>
            <a:ext cx="3641165" cy="36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2024-07-25T01:54:48Z</dcterms:modified>
</cp:coreProperties>
</file>