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5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地球にやさしいシリコンエコラップ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140×140mm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160×160×3mm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洗って繰り返し使える！地球に優しいシリコン製のエコラップ。ラップ以外にも、滑り止め、オープナーなど様々な用途で活用できます。企業のノベルティに最適な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対応商品です。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E8718912-C616-9D11-CA28-3498A8621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82" y="1345397"/>
            <a:ext cx="3650053" cy="36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2024-07-25T01:54:51Z</dcterms:modified>
</cp:coreProperties>
</file>