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74" y="15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バンブーファイバー配合マグカップ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φ80×90mm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92×95×95mm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商品にございます成型線がプリントに影響を与える場合がございます。詳しくは事前にお問い合わせください。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環境に優しいバンブーファイバー配合素材のエコマグカップ。軽量で手に馴染むマットな質感と塩系カラーがアウトドアにピッタリです。名入れをして物販用やキャンペーン賞品にお使いください。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343CF68A-2160-50F5-38F9-A2AEE7626571}"/>
              </a:ext>
            </a:extLst>
          </p:cNvPr>
          <p:cNvPicPr>
            <a:picLocks noChangeAspect="1"/>
          </p:cNvPicPr>
          <p:nvPr/>
        </p:nvPicPr>
        <p:blipFill>
          <a:blip r:embed="rId5"/>
          <a:stretch>
            <a:fillRect/>
          </a:stretch>
        </p:blipFill>
        <p:spPr>
          <a:xfrm>
            <a:off x="729118" y="1411624"/>
            <a:ext cx="3611937" cy="361193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872</TotalTime>
  <Words>124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260</cp:revision>
  <cp:lastPrinted>2021-07-20T08:57:41Z</cp:lastPrinted>
  <dcterms:created xsi:type="dcterms:W3CDTF">2021-06-21T09:41:39Z</dcterms:created>
  <dcterms:modified xsi:type="dcterms:W3CDTF">2024-07-25T01:54:54Z</dcterms:modified>
</cp:coreProperties>
</file>