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あったかリング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カラー展開：グレー、ベージュ</a:t>
            </a:r>
          </a:p>
          <a:p>
            <a:r>
              <a:rPr lang="ja-JP" altLang="en-US" sz="900" dirty="0">
                <a:latin typeface="Meiryo UI" panose="020B0604030504040204" pitchFamily="34" charset="-128"/>
                <a:ea typeface="Meiryo UI" panose="020B0604030504040204" pitchFamily="34" charset="-128"/>
              </a:rPr>
              <a:t>素材：本体：ポリ塩化ビニル、蒸留水、酢酸ナトリウム水溶液カバー：ポリエステル・ポリウレタン混</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165×160×20mm</a:t>
            </a:r>
            <a:r>
              <a:rPr lang="ja-JP" altLang="en-US" sz="900" dirty="0">
                <a:latin typeface="Meiryo UI" panose="020B0604030504040204" pitchFamily="34" charset="-128"/>
                <a:ea typeface="Meiryo UI" panose="020B0604030504040204" pitchFamily="34" charset="-128"/>
              </a:rPr>
              <a:t>箱サイズ</a:t>
            </a:r>
            <a:r>
              <a:rPr lang="en-US" altLang="ja-JP" sz="900" dirty="0">
                <a:latin typeface="Meiryo UI" panose="020B0604030504040204" pitchFamily="34" charset="-128"/>
                <a:ea typeface="Meiryo UI" panose="020B0604030504040204" pitchFamily="34" charset="-128"/>
              </a:rPr>
              <a:t>180×160×25mm</a:t>
            </a:r>
          </a:p>
          <a:p>
            <a:r>
              <a:rPr lang="ja-JP" altLang="en-US" sz="900">
                <a:latin typeface="Meiryo UI" panose="020B0604030504040204" pitchFamily="34" charset="-128"/>
                <a:ea typeface="Meiryo UI" panose="020B0604030504040204" pitchFamily="34" charset="-128"/>
              </a:rPr>
              <a:t>包装：化粧箱入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長時間適度な温度が持続し首元をしっかり温めてくれるエコカイロです。繰り返し使えるため経済的で非常に便利。寒い冬場イベントの特典用や景品用などにもおすすめのアイテムです。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 name="図 4">
            <a:extLst>
              <a:ext uri="{FF2B5EF4-FFF2-40B4-BE49-F238E27FC236}">
                <a16:creationId xmlns:a16="http://schemas.microsoft.com/office/drawing/2014/main" id="{FC73F0CC-32D4-2B22-3B07-83B9C633BA66}"/>
              </a:ext>
            </a:extLst>
          </p:cNvPr>
          <p:cNvPicPr>
            <a:picLocks noChangeAspect="1"/>
          </p:cNvPicPr>
          <p:nvPr/>
        </p:nvPicPr>
        <p:blipFill>
          <a:blip r:embed="rId5"/>
          <a:stretch>
            <a:fillRect/>
          </a:stretch>
        </p:blipFill>
        <p:spPr>
          <a:xfrm>
            <a:off x="709624" y="1367795"/>
            <a:ext cx="3661961" cy="366196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726</TotalTime>
  <Words>91</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253</cp:revision>
  <cp:lastPrinted>2021-07-20T08:57:41Z</cp:lastPrinted>
  <dcterms:created xsi:type="dcterms:W3CDTF">2021-06-21T09:41:39Z</dcterms:created>
  <dcterms:modified xsi:type="dcterms:W3CDTF">2024-09-11T07:40:51Z</dcterms:modified>
</cp:coreProperties>
</file>