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アンドハミング・スクエア保冷温バッグ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素材：ポリエステル、アルミ蒸着フィルム、ポリプロピレン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160×220×120mm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生地の取り都合により、柄の出方が写真と異なる場合があります。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のペットボトルを横向きにちょうど</a:t>
            </a:r>
            <a:r>
              <a:rPr lang="en-US" altLang="ja-JP" sz="1600" dirty="0"/>
              <a:t>4</a:t>
            </a:r>
            <a:r>
              <a:rPr lang="ja-JP" altLang="en-US" sz="1600" dirty="0"/>
              <a:t>本収納できるスクエアタイプの保冷温バッグです。イベントやキャンペーンで配布するノベルティグッズ用としてもおすすめです。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F1A1800A-96FD-FB04-2B37-F47DBF0C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68" y="1313165"/>
            <a:ext cx="3731248" cy="37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2024-07-25T01:54:59Z</dcterms:modified>
</cp:coreProperties>
</file>