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アンドハミング・ポータブル保冷温バッグ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素材：ポリエステル、アルミ蒸着フィルム、ポリプロピレン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300×280×185mm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445mm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）収納時：約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140×185×30mm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生地の取り都合により、柄の出方が写真と異なる場合があります。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爽やかでオシャレなデザインが目を引く保冷温バッグです。お買い物やアウトドア用にも利用可能な大きめサイズな上、折りたたむとコンパクトになるため、使い勝手は抜群です。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1BCD709C-8281-7D61-169E-F92F193F2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19" y="1349901"/>
            <a:ext cx="3641208" cy="36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108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2024-07-25T01:54:59Z</dcterms:modified>
</cp:coreProperties>
</file>