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34"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ポケットイン真空ステンレスボトル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素材：胴部：ステンレス鋼蓋：ステンレス鋼、ポリプロピレン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φ44×150mm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158×50×50mm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130ml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130ml</a:t>
            </a:r>
            <a:r>
              <a:rPr lang="ja-JP" altLang="en-US" sz="1600" dirty="0"/>
              <a:t>のポケットサイズが散歩用や通勤用に最適なステンレスボトルです。真空二重構造のため結露なども起こりにくく保冷温効果も抜群です。すっきりシンプルなデザインも◎！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8FB4D16-A1DD-0E6C-6F78-7FD1C86383CC}"/>
              </a:ext>
            </a:extLst>
          </p:cNvPr>
          <p:cNvPicPr>
            <a:picLocks noChangeAspect="1"/>
          </p:cNvPicPr>
          <p:nvPr/>
        </p:nvPicPr>
        <p:blipFill>
          <a:blip r:embed="rId5"/>
          <a:stretch>
            <a:fillRect/>
          </a:stretch>
        </p:blipFill>
        <p:spPr>
          <a:xfrm>
            <a:off x="694412" y="1342290"/>
            <a:ext cx="3629758" cy="36297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989</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268</cp:revision>
  <cp:lastPrinted>2021-07-20T08:57:41Z</cp:lastPrinted>
  <dcterms:created xsi:type="dcterms:W3CDTF">2021-06-21T09:41:39Z</dcterms:created>
  <dcterms:modified xsi:type="dcterms:W3CDTF">2024-07-25T01:54:59Z</dcterms:modified>
</cp:coreProperties>
</file>