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20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アロマーヌ・ポーチ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素材：ポリ塩化ビニル、ポリエステル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120×130×65mm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生地の取り都合により、柄の出方が写真と異なる場合があります。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エレガントな水彩画タッチのフラワーデザインがとってもお洒落なポーチです。機能的には非常にシンプルなため使い勝手もよく、女性向けのイベントやキャンペーンの特典用などにおすすめです。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5BA63573-4E91-EFEF-CA51-6DCD30CE5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01" y="1421530"/>
            <a:ext cx="3608226" cy="36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2024-07-25T01:55:00Z</dcterms:modified>
</cp:coreProperties>
</file>