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534" y="13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コットンクリア・ギフト巾着（</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素材：綿、ポリ塩化ビニル、綿・ポリエステル混</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370×270mm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備考：名入れ可能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L</a:t>
            </a:r>
            <a:r>
              <a:rPr lang="ja-JP" altLang="en-US" sz="1600" dirty="0"/>
              <a:t>サイズの中身が見える窓付きのコットンギフト巾着です。ショッパー用やプレゼント用としてはもちろん、イベント等で配布するノベルティグッズ入れなどにもおすすめです。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7" name="図 86">
            <a:extLst>
              <a:ext uri="{FF2B5EF4-FFF2-40B4-BE49-F238E27FC236}">
                <a16:creationId xmlns:a16="http://schemas.microsoft.com/office/drawing/2014/main" id="{61C28646-4E22-0EDC-6718-2C8FCE00154B}"/>
              </a:ext>
            </a:extLst>
          </p:cNvPr>
          <p:cNvPicPr>
            <a:picLocks noChangeAspect="1"/>
          </p:cNvPicPr>
          <p:nvPr/>
        </p:nvPicPr>
        <p:blipFill>
          <a:blip r:embed="rId5"/>
          <a:stretch>
            <a:fillRect/>
          </a:stretch>
        </p:blipFill>
        <p:spPr>
          <a:xfrm>
            <a:off x="700114" y="1397948"/>
            <a:ext cx="3652976" cy="365297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947</TotalTime>
  <Words>80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271</cp:revision>
  <cp:lastPrinted>2021-07-20T08:57:41Z</cp:lastPrinted>
  <dcterms:created xsi:type="dcterms:W3CDTF">2021-06-21T09:41:39Z</dcterms:created>
  <dcterms:modified xsi:type="dcterms:W3CDTF">2024-07-25T01:55:01Z</dcterms:modified>
</cp:coreProperties>
</file>